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52" r:id="rId167"/>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67" Type="http://schemas.openxmlformats.org/officeDocument/2006/relationships/slide" Target="slides/slide97.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7" name="Google Shape;455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 Id="rId9" Type="http://schemas.openxmlformats.org/officeDocument/2006/relationships/image" Target="../media/image28.png"/><Relationship Id="rId10"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3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6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3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6.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4.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47.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9.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45.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5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59.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24.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52.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4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53.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23.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75.gif"/></Relationships>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653"/>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c Sans MS"/>
                <a:ea typeface="Comic Sans MS"/>
                <a:cs typeface="Comic Sans MS"/>
                <a:sym typeface="Comic Sans MS"/>
              </a:rPr>
              <a:t>Task:</a:t>
            </a:r>
            <a:endParaRPr/>
          </a:p>
        </p:txBody>
      </p:sp>
      <p:sp>
        <p:nvSpPr>
          <p:cNvPr id="4560" name="Google Shape;4560;p653"/>
          <p:cNvSpPr txBox="1"/>
          <p:nvPr>
            <p:ph idx="1" type="body"/>
          </p:nvPr>
        </p:nvSpPr>
        <p:spPr>
          <a:xfrm>
            <a:off x="457200" y="1063375"/>
            <a:ext cx="4726800" cy="38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lnSpc>
                <a:spcPct val="100000"/>
              </a:lnSpc>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sz="2400"/>
          </a:p>
        </p:txBody>
      </p:sp>
      <p:pic>
        <p:nvPicPr>
          <p:cNvPr id="4561" name="Google Shape;4561;p653">
            <a:hlinkClick r:id="rId3"/>
          </p:cNvPr>
          <p:cNvPicPr preferRelativeResize="0"/>
          <p:nvPr/>
        </p:nvPicPr>
        <p:blipFill rotWithShape="1">
          <a:blip r:embed="rId4">
            <a:alphaModFix/>
          </a:blip>
          <a:srcRect b="0" l="0" r="0" t="0"/>
          <a:stretch/>
        </p:blipFill>
        <p:spPr>
          <a:xfrm>
            <a:off x="5392601" y="1373388"/>
            <a:ext cx="3751399" cy="239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